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20348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Going Over There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  <a:b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</a:b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50%, 1 tux,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13 targets (11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9ED67C1-1B30-85BB-8930-47A7732422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383451"/>
            <a:ext cx="7025776" cy="559839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Going Over There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</a:p>
          <a:p>
            <a:r>
              <a:rPr lang="en-US" dirty="0"/>
              <a:t>Targets: 14 USPSA, 2 poppers</a:t>
            </a:r>
          </a:p>
          <a:p>
            <a:r>
              <a:rPr lang="en-US" dirty="0"/>
              <a:t>Rounds: 30</a:t>
            </a:r>
          </a:p>
          <a:p>
            <a:endParaRPr lang="en-US" dirty="0"/>
          </a:p>
          <a:p>
            <a:r>
              <a:rPr lang="en-US" dirty="0"/>
              <a:t>Handgun start position: toes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toes on X’s, stock on belt. Carbine is loaded.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122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2022-05-25T22:21:12Z</dcterms:modified>
  <cp:category>Shooting</cp:category>
</cp:coreProperties>
</file>

<file path=docProps/thumbnail.jpeg>
</file>